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57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38" autoAdjust="0"/>
    <p:restoredTop sz="94660"/>
  </p:normalViewPr>
  <p:slideViewPr>
    <p:cSldViewPr snapToGrid="0">
      <p:cViewPr varScale="1">
        <p:scale>
          <a:sx n="97" d="100"/>
          <a:sy n="97" d="100"/>
        </p:scale>
        <p:origin x="132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3FAD8C-9ACC-40DA-8479-67234D763C59}" type="datetimeFigureOut">
              <a:rPr lang="es-ES" smtClean="0"/>
              <a:t>23/01/2026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3DEE08-0E19-4738-89ED-4EF6C4B754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0513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6A1D5B-E693-34B7-F637-4C62B97518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BE34E5B-9683-FE9E-B31B-CD206751C8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2E3227-2C59-072E-04D5-03A3B84A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AE036-7313-4E7D-A3DF-6D25EB3BC092}" type="datetimeFigureOut">
              <a:rPr lang="es-ES" smtClean="0"/>
              <a:t>23/01/2026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F9476F7-92B7-C79B-60FC-84B3BE5F4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80E4F1D-9504-2B65-F731-4503762D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4759-0475-42DF-9EA4-84912FBF02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1194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8998A1-1950-42A8-53FA-819707E2D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D8F34BD-3854-ED76-2138-E87DD3E7E3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4B43B0-1030-C79E-8C54-15AB3F28A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AE036-7313-4E7D-A3DF-6D25EB3BC092}" type="datetimeFigureOut">
              <a:rPr lang="es-ES" smtClean="0"/>
              <a:t>23/01/2026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0BA83D-2DC4-EA52-1338-C349E5E0E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9F1A6E-6123-4321-64C4-D2B8A1004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4759-0475-42DF-9EA4-84912FBF02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5493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E171B63-8627-4933-2E0A-B4299204A5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88AE1C7-C1A8-2132-B9CF-37C49B3F62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FDC50F-467C-8C57-A13E-3FEC274D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AE036-7313-4E7D-A3DF-6D25EB3BC092}" type="datetimeFigureOut">
              <a:rPr lang="es-ES" smtClean="0"/>
              <a:t>23/01/2026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F68D71-D7E5-C2A8-D8E0-A7CD5DAB5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F91C55-243D-6235-9567-9C147130E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4759-0475-42DF-9EA4-84912FBF02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2938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FDFE96-F0EF-8F29-023B-E4D14FC47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75FCACF-2452-BB5B-4721-204D5D2C4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025546-C2BE-EF39-3352-585EBAF2B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AE036-7313-4E7D-A3DF-6D25EB3BC092}" type="datetimeFigureOut">
              <a:rPr lang="es-ES" smtClean="0"/>
              <a:t>23/01/2026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8EDB16F-8340-F5BB-B602-EF6AF45A9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A1C12DB-F83D-A028-D86E-5DAF166DC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4759-0475-42DF-9EA4-84912FBF02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3521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12E530-6B95-B535-F0E4-C619CC155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4975551-8D82-683F-D530-4FB2BD6011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1B4588C-C5FE-AE2E-6F59-7713A7FB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AE036-7313-4E7D-A3DF-6D25EB3BC092}" type="datetimeFigureOut">
              <a:rPr lang="es-ES" smtClean="0"/>
              <a:t>23/01/2026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405C975-83B8-F124-B149-92B270BA6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1A839A-4D2E-37B6-84F6-2EA15E848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4759-0475-42DF-9EA4-84912FBF02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1293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877D19-ECC8-8E50-75A1-E97AA58BE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3A7654-3404-4B9F-3CD9-22AB1736A7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F57E353-4768-A0E3-B98B-D31E90452A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AF7077E-60C5-D661-D064-27C210726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AE036-7313-4E7D-A3DF-6D25EB3BC092}" type="datetimeFigureOut">
              <a:rPr lang="es-ES" smtClean="0"/>
              <a:t>23/01/2026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5723341-D5C7-F7DD-B14C-26221ED3A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0FD7BFF-AE7F-9A78-DA27-B59669B4D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4759-0475-42DF-9EA4-84912FBF02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7100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D7B03E-5077-699C-4A71-444C0862F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FB6ECFA-F93B-C9D8-0692-E8DB474FAA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AEE5D5B-13B3-46CD-E052-49B9EC50F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FB89E06-95FE-F9D0-DD62-2E386EBFA9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C1B4BCB-FAC1-B2EE-F01B-045B0258A4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B153682-0F0E-AF95-C1AA-C89C423AD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AE036-7313-4E7D-A3DF-6D25EB3BC092}" type="datetimeFigureOut">
              <a:rPr lang="es-ES" smtClean="0"/>
              <a:t>23/01/2026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5B246F5-F7DA-76E7-5EBB-BF167E6DF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19D2A27-3954-4D8C-A61E-944471F66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4759-0475-42DF-9EA4-84912FBF02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668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94BA83-9B9C-E025-7F9D-F44AB95C1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DEDEA0A-704A-DEF7-85C5-1E5A291F8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AE036-7313-4E7D-A3DF-6D25EB3BC092}" type="datetimeFigureOut">
              <a:rPr lang="es-ES" smtClean="0"/>
              <a:t>23/01/2026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4C77BB7-14CB-0BB9-712D-20134C321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0517793-6BF8-47DB-B581-6E0198E04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4759-0475-42DF-9EA4-84912FBF02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2280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93F81DF-FD73-45DF-691A-EA4FC2237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AE036-7313-4E7D-A3DF-6D25EB3BC092}" type="datetimeFigureOut">
              <a:rPr lang="es-ES" smtClean="0"/>
              <a:t>23/01/2026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7F4C350-1941-6476-FACC-C46B456CA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B0869A3-2C06-6B85-040A-7E67F79A0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4759-0475-42DF-9EA4-84912FBF02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2658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6FD619-07C0-B0C8-0240-F8E9E4FB1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00755DA-7A19-2195-50DE-757AEA00E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6EFFA6F-6532-480B-FE58-85027681E9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6553CBC-B245-8B4D-1875-54AA367D1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AE036-7313-4E7D-A3DF-6D25EB3BC092}" type="datetimeFigureOut">
              <a:rPr lang="es-ES" smtClean="0"/>
              <a:t>23/01/2026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9040A4C-430A-43DE-3A30-93E995B4B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97D85F7-752D-BF61-263A-A51747E14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4759-0475-42DF-9EA4-84912FBF02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6878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EF41BA-F6C0-3EC3-8A7F-38C621532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AC864C6-C950-4BC4-04A9-52ADD289E1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E33D13-4B9A-FD06-2770-627E696031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1BA65F5-9546-76AC-311A-1C8F5A07E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AE036-7313-4E7D-A3DF-6D25EB3BC092}" type="datetimeFigureOut">
              <a:rPr lang="es-ES" smtClean="0"/>
              <a:t>23/01/2026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35D8DD2-4F3E-74CD-8058-CF1F6A951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A6755F0-F696-1E6B-3D4E-45B0227A6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4759-0475-42DF-9EA4-84912FBF02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6031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659B110-B89F-6AD0-5603-10CAB5700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EF0FEE8-E371-4797-4FDC-40F6310223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F0218A-BA83-6603-12FC-1662E1E9CD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0AE036-7313-4E7D-A3DF-6D25EB3BC092}" type="datetimeFigureOut">
              <a:rPr lang="es-ES" smtClean="0"/>
              <a:t>23/01/2026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AFE5B4-CA9B-2035-0FA6-ACF999EF4C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1ACCFA5-0EDB-63B7-EDCF-09F4DDE24E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504759-0475-42DF-9EA4-84912FBF02D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7836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B4C87F94-872F-9D22-61BA-0FCAD5093B35}"/>
              </a:ext>
            </a:extLst>
          </p:cNvPr>
          <p:cNvSpPr txBox="1"/>
          <p:nvPr/>
        </p:nvSpPr>
        <p:spPr>
          <a:xfrm>
            <a:off x="1799303" y="4355690"/>
            <a:ext cx="104713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000" dirty="0">
                <a:solidFill>
                  <a:schemeClr val="bg1">
                    <a:lumMod val="95000"/>
                  </a:schemeClr>
                </a:solidFill>
              </a:rPr>
              <a:t>YOUR TEXT </a:t>
            </a:r>
            <a:r>
              <a:rPr lang="es-ES" sz="60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GOES</a:t>
            </a:r>
            <a:r>
              <a:rPr lang="es-ES" sz="6000" dirty="0">
                <a:solidFill>
                  <a:schemeClr val="bg1">
                    <a:lumMod val="95000"/>
                  </a:schemeClr>
                </a:solidFill>
              </a:rPr>
              <a:t> HERE</a:t>
            </a:r>
          </a:p>
        </p:txBody>
      </p:sp>
      <p:pic>
        <p:nvPicPr>
          <p:cNvPr id="11" name="Imagen 10" descr="Una caricatura de un puente&#10;&#10;El contenido generado por IA puede ser incorrecto.">
            <a:extLst>
              <a:ext uri="{FF2B5EF4-FFF2-40B4-BE49-F238E27FC236}">
                <a16:creationId xmlns:a16="http://schemas.microsoft.com/office/drawing/2014/main" id="{001BA6AF-6401-4393-591C-F7FAF1B440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97"/>
            <a:ext cx="12192000" cy="6830605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368AF70E-E2AA-97E5-92C4-CC9F82EED09D}"/>
              </a:ext>
            </a:extLst>
          </p:cNvPr>
          <p:cNvSpPr txBox="1"/>
          <p:nvPr/>
        </p:nvSpPr>
        <p:spPr>
          <a:xfrm>
            <a:off x="1140542" y="4087760"/>
            <a:ext cx="96749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600" dirty="0">
                <a:solidFill>
                  <a:schemeClr val="bg1"/>
                </a:solidFill>
                <a:latin typeface="Century Gothic" panose="020B0502020202020204" pitchFamily="34" charset="0"/>
              </a:rPr>
              <a:t>YOUR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188264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23F80549-BEC2-C911-7B4B-1FE6B2F30E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2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1593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8</Words>
  <Application>Microsoft Office PowerPoint</Application>
  <PresentationFormat>Panorámica</PresentationFormat>
  <Paragraphs>2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Century Gothic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Alejandro Bona</dc:creator>
  <cp:lastModifiedBy>Alejandro Bona</cp:lastModifiedBy>
  <cp:revision>1</cp:revision>
  <dcterms:created xsi:type="dcterms:W3CDTF">2026-01-23T11:33:34Z</dcterms:created>
  <dcterms:modified xsi:type="dcterms:W3CDTF">2026-01-23T12:24:19Z</dcterms:modified>
</cp:coreProperties>
</file>