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904113" cy="43883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6C9B"/>
    <a:srgbClr val="106C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25" d="100"/>
          <a:sy n="25" d="100"/>
        </p:scale>
        <p:origin x="2238" y="-22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7809" y="7181824"/>
            <a:ext cx="27968496" cy="15277877"/>
          </a:xfrm>
        </p:spPr>
        <p:txBody>
          <a:bodyPr anchor="b"/>
          <a:lstStyle>
            <a:lvl1pPr algn="ctr">
              <a:defRPr sz="2159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3014" y="23048874"/>
            <a:ext cx="24678085" cy="10594961"/>
          </a:xfrm>
        </p:spPr>
        <p:txBody>
          <a:bodyPr/>
          <a:lstStyle>
            <a:lvl1pPr marL="0" indent="0" algn="ctr">
              <a:buNone/>
              <a:defRPr sz="8636"/>
            </a:lvl1pPr>
            <a:lvl2pPr marL="1645188" indent="0" algn="ctr">
              <a:buNone/>
              <a:defRPr sz="7197"/>
            </a:lvl2pPr>
            <a:lvl3pPr marL="3290377" indent="0" algn="ctr">
              <a:buNone/>
              <a:defRPr sz="6477"/>
            </a:lvl3pPr>
            <a:lvl4pPr marL="4935565" indent="0" algn="ctr">
              <a:buNone/>
              <a:defRPr sz="5757"/>
            </a:lvl4pPr>
            <a:lvl5pPr marL="6580754" indent="0" algn="ctr">
              <a:buNone/>
              <a:defRPr sz="5757"/>
            </a:lvl5pPr>
            <a:lvl6pPr marL="8225942" indent="0" algn="ctr">
              <a:buNone/>
              <a:defRPr sz="5757"/>
            </a:lvl6pPr>
            <a:lvl7pPr marL="9871131" indent="0" algn="ctr">
              <a:buNone/>
              <a:defRPr sz="5757"/>
            </a:lvl7pPr>
            <a:lvl8pPr marL="11516319" indent="0" algn="ctr">
              <a:buNone/>
              <a:defRPr sz="5757"/>
            </a:lvl8pPr>
            <a:lvl9pPr marL="13161508" indent="0" algn="ctr">
              <a:buNone/>
              <a:defRPr sz="575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948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7839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47008" y="2336377"/>
            <a:ext cx="7094949" cy="3718903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2159" y="2336377"/>
            <a:ext cx="20873547" cy="3718903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548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82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022" y="10940354"/>
            <a:ext cx="28379797" cy="18254215"/>
          </a:xfrm>
        </p:spPr>
        <p:txBody>
          <a:bodyPr anchor="b"/>
          <a:lstStyle>
            <a:lvl1pPr>
              <a:defRPr sz="2159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022" y="29367261"/>
            <a:ext cx="28379797" cy="9599461"/>
          </a:xfrm>
        </p:spPr>
        <p:txBody>
          <a:bodyPr/>
          <a:lstStyle>
            <a:lvl1pPr marL="0" indent="0">
              <a:buNone/>
              <a:defRPr sz="8636">
                <a:solidFill>
                  <a:schemeClr val="tx1">
                    <a:tint val="82000"/>
                  </a:schemeClr>
                </a:solidFill>
              </a:defRPr>
            </a:lvl1pPr>
            <a:lvl2pPr marL="1645188" indent="0">
              <a:buNone/>
              <a:defRPr sz="7197">
                <a:solidFill>
                  <a:schemeClr val="tx1">
                    <a:tint val="82000"/>
                  </a:schemeClr>
                </a:solidFill>
              </a:defRPr>
            </a:lvl2pPr>
            <a:lvl3pPr marL="3290377" indent="0">
              <a:buNone/>
              <a:defRPr sz="6477">
                <a:solidFill>
                  <a:schemeClr val="tx1">
                    <a:tint val="82000"/>
                  </a:schemeClr>
                </a:solidFill>
              </a:defRPr>
            </a:lvl3pPr>
            <a:lvl4pPr marL="4935565" indent="0">
              <a:buNone/>
              <a:defRPr sz="5757">
                <a:solidFill>
                  <a:schemeClr val="tx1">
                    <a:tint val="82000"/>
                  </a:schemeClr>
                </a:solidFill>
              </a:defRPr>
            </a:lvl4pPr>
            <a:lvl5pPr marL="6580754" indent="0">
              <a:buNone/>
              <a:defRPr sz="5757">
                <a:solidFill>
                  <a:schemeClr val="tx1">
                    <a:tint val="82000"/>
                  </a:schemeClr>
                </a:solidFill>
              </a:defRPr>
            </a:lvl5pPr>
            <a:lvl6pPr marL="8225942" indent="0">
              <a:buNone/>
              <a:defRPr sz="5757">
                <a:solidFill>
                  <a:schemeClr val="tx1">
                    <a:tint val="82000"/>
                  </a:schemeClr>
                </a:solidFill>
              </a:defRPr>
            </a:lvl6pPr>
            <a:lvl7pPr marL="9871131" indent="0">
              <a:buNone/>
              <a:defRPr sz="5757">
                <a:solidFill>
                  <a:schemeClr val="tx1">
                    <a:tint val="82000"/>
                  </a:schemeClr>
                </a:solidFill>
              </a:defRPr>
            </a:lvl7pPr>
            <a:lvl8pPr marL="11516319" indent="0">
              <a:buNone/>
              <a:defRPr sz="5757">
                <a:solidFill>
                  <a:schemeClr val="tx1">
                    <a:tint val="82000"/>
                  </a:schemeClr>
                </a:solidFill>
              </a:defRPr>
            </a:lvl8pPr>
            <a:lvl9pPr marL="13161508" indent="0">
              <a:buNone/>
              <a:defRPr sz="575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398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2158" y="11681887"/>
            <a:ext cx="13984248" cy="2784352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57707" y="11681887"/>
            <a:ext cx="13984248" cy="2784352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574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444" y="2336387"/>
            <a:ext cx="28379797" cy="848206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6447" y="10757498"/>
            <a:ext cx="13919980" cy="5272083"/>
          </a:xfrm>
        </p:spPr>
        <p:txBody>
          <a:bodyPr anchor="b"/>
          <a:lstStyle>
            <a:lvl1pPr marL="0" indent="0">
              <a:buNone/>
              <a:defRPr sz="8636" b="1"/>
            </a:lvl1pPr>
            <a:lvl2pPr marL="1645188" indent="0">
              <a:buNone/>
              <a:defRPr sz="7197" b="1"/>
            </a:lvl2pPr>
            <a:lvl3pPr marL="3290377" indent="0">
              <a:buNone/>
              <a:defRPr sz="6477" b="1"/>
            </a:lvl3pPr>
            <a:lvl4pPr marL="4935565" indent="0">
              <a:buNone/>
              <a:defRPr sz="5757" b="1"/>
            </a:lvl4pPr>
            <a:lvl5pPr marL="6580754" indent="0">
              <a:buNone/>
              <a:defRPr sz="5757" b="1"/>
            </a:lvl5pPr>
            <a:lvl6pPr marL="8225942" indent="0">
              <a:buNone/>
              <a:defRPr sz="5757" b="1"/>
            </a:lvl6pPr>
            <a:lvl7pPr marL="9871131" indent="0">
              <a:buNone/>
              <a:defRPr sz="5757" b="1"/>
            </a:lvl7pPr>
            <a:lvl8pPr marL="11516319" indent="0">
              <a:buNone/>
              <a:defRPr sz="5757" b="1"/>
            </a:lvl8pPr>
            <a:lvl9pPr marL="13161508" indent="0">
              <a:buNone/>
              <a:defRPr sz="575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6447" y="16029581"/>
            <a:ext cx="13919980" cy="235770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57709" y="10757498"/>
            <a:ext cx="13988534" cy="5272083"/>
          </a:xfrm>
        </p:spPr>
        <p:txBody>
          <a:bodyPr anchor="b"/>
          <a:lstStyle>
            <a:lvl1pPr marL="0" indent="0">
              <a:buNone/>
              <a:defRPr sz="8636" b="1"/>
            </a:lvl1pPr>
            <a:lvl2pPr marL="1645188" indent="0">
              <a:buNone/>
              <a:defRPr sz="7197" b="1"/>
            </a:lvl2pPr>
            <a:lvl3pPr marL="3290377" indent="0">
              <a:buNone/>
              <a:defRPr sz="6477" b="1"/>
            </a:lvl3pPr>
            <a:lvl4pPr marL="4935565" indent="0">
              <a:buNone/>
              <a:defRPr sz="5757" b="1"/>
            </a:lvl4pPr>
            <a:lvl5pPr marL="6580754" indent="0">
              <a:buNone/>
              <a:defRPr sz="5757" b="1"/>
            </a:lvl5pPr>
            <a:lvl6pPr marL="8225942" indent="0">
              <a:buNone/>
              <a:defRPr sz="5757" b="1"/>
            </a:lvl6pPr>
            <a:lvl7pPr marL="9871131" indent="0">
              <a:buNone/>
              <a:defRPr sz="5757" b="1"/>
            </a:lvl7pPr>
            <a:lvl8pPr marL="11516319" indent="0">
              <a:buNone/>
              <a:defRPr sz="5757" b="1"/>
            </a:lvl8pPr>
            <a:lvl9pPr marL="13161508" indent="0">
              <a:buNone/>
              <a:defRPr sz="575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57709" y="16029581"/>
            <a:ext cx="13988534" cy="235770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099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94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443" y="2925551"/>
            <a:ext cx="10612433" cy="10239428"/>
          </a:xfrm>
        </p:spPr>
        <p:txBody>
          <a:bodyPr anchor="b"/>
          <a:lstStyle>
            <a:lvl1pPr>
              <a:defRPr sz="1151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88534" y="6318387"/>
            <a:ext cx="16657707" cy="31185560"/>
          </a:xfrm>
        </p:spPr>
        <p:txBody>
          <a:bodyPr/>
          <a:lstStyle>
            <a:lvl1pPr>
              <a:defRPr sz="11515"/>
            </a:lvl1pPr>
            <a:lvl2pPr>
              <a:defRPr sz="10076"/>
            </a:lvl2pPr>
            <a:lvl3pPr>
              <a:defRPr sz="8636"/>
            </a:lvl3pPr>
            <a:lvl4pPr>
              <a:defRPr sz="7197"/>
            </a:lvl4pPr>
            <a:lvl5pPr>
              <a:defRPr sz="7197"/>
            </a:lvl5pPr>
            <a:lvl6pPr>
              <a:defRPr sz="7197"/>
            </a:lvl6pPr>
            <a:lvl7pPr>
              <a:defRPr sz="7197"/>
            </a:lvl7pPr>
            <a:lvl8pPr>
              <a:defRPr sz="7197"/>
            </a:lvl8pPr>
            <a:lvl9pPr>
              <a:defRPr sz="719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6443" y="13164979"/>
            <a:ext cx="10612433" cy="24389752"/>
          </a:xfrm>
        </p:spPr>
        <p:txBody>
          <a:bodyPr/>
          <a:lstStyle>
            <a:lvl1pPr marL="0" indent="0">
              <a:buNone/>
              <a:defRPr sz="5757"/>
            </a:lvl1pPr>
            <a:lvl2pPr marL="1645188" indent="0">
              <a:buNone/>
              <a:defRPr sz="5038"/>
            </a:lvl2pPr>
            <a:lvl3pPr marL="3290377" indent="0">
              <a:buNone/>
              <a:defRPr sz="4318"/>
            </a:lvl3pPr>
            <a:lvl4pPr marL="4935565" indent="0">
              <a:buNone/>
              <a:defRPr sz="3598"/>
            </a:lvl4pPr>
            <a:lvl5pPr marL="6580754" indent="0">
              <a:buNone/>
              <a:defRPr sz="3598"/>
            </a:lvl5pPr>
            <a:lvl6pPr marL="8225942" indent="0">
              <a:buNone/>
              <a:defRPr sz="3598"/>
            </a:lvl6pPr>
            <a:lvl7pPr marL="9871131" indent="0">
              <a:buNone/>
              <a:defRPr sz="3598"/>
            </a:lvl7pPr>
            <a:lvl8pPr marL="11516319" indent="0">
              <a:buNone/>
              <a:defRPr sz="3598"/>
            </a:lvl8pPr>
            <a:lvl9pPr marL="13161508" indent="0">
              <a:buNone/>
              <a:defRPr sz="35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30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443" y="2925551"/>
            <a:ext cx="10612433" cy="10239428"/>
          </a:xfrm>
        </p:spPr>
        <p:txBody>
          <a:bodyPr anchor="b"/>
          <a:lstStyle>
            <a:lvl1pPr>
              <a:defRPr sz="1151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88534" y="6318387"/>
            <a:ext cx="16657707" cy="31185560"/>
          </a:xfrm>
        </p:spPr>
        <p:txBody>
          <a:bodyPr anchor="t"/>
          <a:lstStyle>
            <a:lvl1pPr marL="0" indent="0">
              <a:buNone/>
              <a:defRPr sz="11515"/>
            </a:lvl1pPr>
            <a:lvl2pPr marL="1645188" indent="0">
              <a:buNone/>
              <a:defRPr sz="10076"/>
            </a:lvl2pPr>
            <a:lvl3pPr marL="3290377" indent="0">
              <a:buNone/>
              <a:defRPr sz="8636"/>
            </a:lvl3pPr>
            <a:lvl4pPr marL="4935565" indent="0">
              <a:buNone/>
              <a:defRPr sz="7197"/>
            </a:lvl4pPr>
            <a:lvl5pPr marL="6580754" indent="0">
              <a:buNone/>
              <a:defRPr sz="7197"/>
            </a:lvl5pPr>
            <a:lvl6pPr marL="8225942" indent="0">
              <a:buNone/>
              <a:defRPr sz="7197"/>
            </a:lvl6pPr>
            <a:lvl7pPr marL="9871131" indent="0">
              <a:buNone/>
              <a:defRPr sz="7197"/>
            </a:lvl7pPr>
            <a:lvl8pPr marL="11516319" indent="0">
              <a:buNone/>
              <a:defRPr sz="7197"/>
            </a:lvl8pPr>
            <a:lvl9pPr marL="13161508" indent="0">
              <a:buNone/>
              <a:defRPr sz="719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6443" y="13164979"/>
            <a:ext cx="10612433" cy="24389752"/>
          </a:xfrm>
        </p:spPr>
        <p:txBody>
          <a:bodyPr/>
          <a:lstStyle>
            <a:lvl1pPr marL="0" indent="0">
              <a:buNone/>
              <a:defRPr sz="5757"/>
            </a:lvl1pPr>
            <a:lvl2pPr marL="1645188" indent="0">
              <a:buNone/>
              <a:defRPr sz="5038"/>
            </a:lvl2pPr>
            <a:lvl3pPr marL="3290377" indent="0">
              <a:buNone/>
              <a:defRPr sz="4318"/>
            </a:lvl3pPr>
            <a:lvl4pPr marL="4935565" indent="0">
              <a:buNone/>
              <a:defRPr sz="3598"/>
            </a:lvl4pPr>
            <a:lvl5pPr marL="6580754" indent="0">
              <a:buNone/>
              <a:defRPr sz="3598"/>
            </a:lvl5pPr>
            <a:lvl6pPr marL="8225942" indent="0">
              <a:buNone/>
              <a:defRPr sz="3598"/>
            </a:lvl6pPr>
            <a:lvl7pPr marL="9871131" indent="0">
              <a:buNone/>
              <a:defRPr sz="3598"/>
            </a:lvl7pPr>
            <a:lvl8pPr marL="11516319" indent="0">
              <a:buNone/>
              <a:defRPr sz="3598"/>
            </a:lvl8pPr>
            <a:lvl9pPr marL="13161508" indent="0">
              <a:buNone/>
              <a:defRPr sz="35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443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2158" y="2336387"/>
            <a:ext cx="28379797" cy="8482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2158" y="11681887"/>
            <a:ext cx="28379797" cy="27843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2158" y="40673293"/>
            <a:ext cx="7403425" cy="23363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1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886E0A-AD4B-4B90-85FD-ECE0CF02CF34}" type="datetimeFigureOut">
              <a:rPr lang="es-ES" smtClean="0"/>
              <a:t>21/02/2025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99488" y="40673293"/>
            <a:ext cx="11105138" cy="23363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1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38530" y="40673293"/>
            <a:ext cx="7403425" cy="23363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1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9F3EE-8B44-40D4-8A32-77B650D9C0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02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90377" rtl="0" eaLnBrk="1" latinLnBrk="0" hangingPunct="1">
        <a:lnSpc>
          <a:spcPct val="90000"/>
        </a:lnSpc>
        <a:spcBef>
          <a:spcPct val="0"/>
        </a:spcBef>
        <a:buNone/>
        <a:defRPr sz="158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594" indent="-822594" algn="l" defTabSz="3290377" rtl="0" eaLnBrk="1" latinLnBrk="0" hangingPunct="1">
        <a:lnSpc>
          <a:spcPct val="90000"/>
        </a:lnSpc>
        <a:spcBef>
          <a:spcPts val="3598"/>
        </a:spcBef>
        <a:buFont typeface="Arial" panose="020B0604020202020204" pitchFamily="34" charset="0"/>
        <a:buChar char="•"/>
        <a:defRPr sz="10076" kern="1200">
          <a:solidFill>
            <a:schemeClr val="tx1"/>
          </a:solidFill>
          <a:latin typeface="+mn-lt"/>
          <a:ea typeface="+mn-ea"/>
          <a:cs typeface="+mn-cs"/>
        </a:defRPr>
      </a:lvl1pPr>
      <a:lvl2pPr marL="2467783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2pPr>
      <a:lvl3pPr marL="4112971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7197" kern="1200">
          <a:solidFill>
            <a:schemeClr val="tx1"/>
          </a:solidFill>
          <a:latin typeface="+mn-lt"/>
          <a:ea typeface="+mn-ea"/>
          <a:cs typeface="+mn-cs"/>
        </a:defRPr>
      </a:lvl3pPr>
      <a:lvl4pPr marL="5758160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6477" kern="1200">
          <a:solidFill>
            <a:schemeClr val="tx1"/>
          </a:solidFill>
          <a:latin typeface="+mn-lt"/>
          <a:ea typeface="+mn-ea"/>
          <a:cs typeface="+mn-cs"/>
        </a:defRPr>
      </a:lvl4pPr>
      <a:lvl5pPr marL="7403348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6477" kern="1200">
          <a:solidFill>
            <a:schemeClr val="tx1"/>
          </a:solidFill>
          <a:latin typeface="+mn-lt"/>
          <a:ea typeface="+mn-ea"/>
          <a:cs typeface="+mn-cs"/>
        </a:defRPr>
      </a:lvl5pPr>
      <a:lvl6pPr marL="9048537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6477" kern="1200">
          <a:solidFill>
            <a:schemeClr val="tx1"/>
          </a:solidFill>
          <a:latin typeface="+mn-lt"/>
          <a:ea typeface="+mn-ea"/>
          <a:cs typeface="+mn-cs"/>
        </a:defRPr>
      </a:lvl6pPr>
      <a:lvl7pPr marL="10693725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6477" kern="1200">
          <a:solidFill>
            <a:schemeClr val="tx1"/>
          </a:solidFill>
          <a:latin typeface="+mn-lt"/>
          <a:ea typeface="+mn-ea"/>
          <a:cs typeface="+mn-cs"/>
        </a:defRPr>
      </a:lvl7pPr>
      <a:lvl8pPr marL="12338914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6477" kern="1200">
          <a:solidFill>
            <a:schemeClr val="tx1"/>
          </a:solidFill>
          <a:latin typeface="+mn-lt"/>
          <a:ea typeface="+mn-ea"/>
          <a:cs typeface="+mn-cs"/>
        </a:defRPr>
      </a:lvl8pPr>
      <a:lvl9pPr marL="13984102" indent="-822594" algn="l" defTabSz="3290377" rtl="0" eaLnBrk="1" latinLnBrk="0" hangingPunct="1">
        <a:lnSpc>
          <a:spcPct val="90000"/>
        </a:lnSpc>
        <a:spcBef>
          <a:spcPts val="1799"/>
        </a:spcBef>
        <a:buFont typeface="Arial" panose="020B0604020202020204" pitchFamily="34" charset="0"/>
        <a:buChar char="•"/>
        <a:defRPr sz="64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1pPr>
      <a:lvl2pPr marL="1645188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2pPr>
      <a:lvl3pPr marL="3290377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3pPr>
      <a:lvl4pPr marL="4935565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4pPr>
      <a:lvl5pPr marL="6580754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5pPr>
      <a:lvl6pPr marL="8225942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6pPr>
      <a:lvl7pPr marL="9871131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7pPr>
      <a:lvl8pPr marL="11516319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8pPr>
      <a:lvl9pPr marL="13161508" algn="l" defTabSz="3290377" rtl="0" eaLnBrk="1" latinLnBrk="0" hangingPunct="1">
        <a:defRPr sz="64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844A56D-452B-7F2A-0742-AD6F0B8B6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0" y="6387147"/>
            <a:ext cx="20162044" cy="2749453"/>
          </a:xfrm>
        </p:spPr>
        <p:txBody>
          <a:bodyPr anchor="ctr">
            <a:noAutofit/>
          </a:bodyPr>
          <a:lstStyle/>
          <a:p>
            <a:r>
              <a:rPr lang="en-US" altLang="zh-CN" sz="9600" b="1" dirty="0">
                <a:solidFill>
                  <a:srgbClr val="116C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Preparing Your Poster Presentation: Feel Free to Adapt</a:t>
            </a:r>
            <a:endParaRPr lang="zh-CN" altLang="en-US" sz="8000" dirty="0">
              <a:solidFill>
                <a:srgbClr val="116C9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949D1FB-5C78-EFC6-B462-412F2268C60C}"/>
              </a:ext>
            </a:extLst>
          </p:cNvPr>
          <p:cNvSpPr txBox="1"/>
          <p:nvPr/>
        </p:nvSpPr>
        <p:spPr>
          <a:xfrm>
            <a:off x="1950244" y="9388995"/>
            <a:ext cx="29260800" cy="250150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 A, Author B, Author C</a:t>
            </a:r>
          </a:p>
          <a:p>
            <a:pPr algn="ctr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 A’s affiliation X</a:t>
            </a:r>
          </a:p>
          <a:p>
            <a:pPr algn="ctr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 B’s affiliation Y</a:t>
            </a:r>
          </a:p>
          <a:p>
            <a:pPr algn="ctr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 </a:t>
            </a:r>
            <a:r>
              <a:rPr lang="en-US" altLang="zh-CN" sz="3600">
                <a:latin typeface="Times New Roman" panose="02020603050405020304" pitchFamily="18" charset="0"/>
                <a:cs typeface="Times New Roman" panose="02020603050405020304" pitchFamily="18" charset="0"/>
              </a:rPr>
              <a:t>C’s affiliation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en-US" altLang="zh-CN" sz="3600" dirty="0"/>
          </a:p>
          <a:p>
            <a:pPr algn="ctr"/>
            <a:endParaRPr lang="zh-CN" altLang="en-US" sz="3600" dirty="0"/>
          </a:p>
        </p:txBody>
      </p:sp>
      <p:grpSp>
        <p:nvGrpSpPr>
          <p:cNvPr id="10" name="Group 16">
            <a:extLst>
              <a:ext uri="{FF2B5EF4-FFF2-40B4-BE49-F238E27FC236}">
                <a16:creationId xmlns:a16="http://schemas.microsoft.com/office/drawing/2014/main" id="{20DC44E3-AF64-ECD0-E0E6-04239606DD88}"/>
              </a:ext>
            </a:extLst>
          </p:cNvPr>
          <p:cNvGrpSpPr/>
          <p:nvPr/>
        </p:nvGrpSpPr>
        <p:grpSpPr>
          <a:xfrm>
            <a:off x="1925113" y="12479362"/>
            <a:ext cx="13716000" cy="4647111"/>
            <a:chOff x="2067951" y="17146090"/>
            <a:chExt cx="13716000" cy="4647111"/>
          </a:xfrm>
        </p:grpSpPr>
        <p:sp>
          <p:nvSpPr>
            <p:cNvPr id="11" name="TextBox 13">
              <a:extLst>
                <a:ext uri="{FF2B5EF4-FFF2-40B4-BE49-F238E27FC236}">
                  <a16:creationId xmlns:a16="http://schemas.microsoft.com/office/drawing/2014/main" id="{A5EAA988-E8E4-9596-EEFD-EE3112505D6A}"/>
                </a:ext>
              </a:extLst>
            </p:cNvPr>
            <p:cNvSpPr txBox="1"/>
            <p:nvPr/>
          </p:nvSpPr>
          <p:spPr>
            <a:xfrm>
              <a:off x="2067951" y="17146090"/>
              <a:ext cx="13716000" cy="1097280"/>
            </a:xfrm>
            <a:prstGeom prst="rect">
              <a:avLst/>
            </a:prstGeom>
            <a:solidFill>
              <a:srgbClr val="116C9B"/>
            </a:solidFill>
            <a:ln>
              <a:solidFill>
                <a:srgbClr val="106C9B"/>
              </a:solidFill>
            </a:ln>
          </p:spPr>
          <p:txBody>
            <a:bodyPr wrap="square" lIns="274320" tIns="182880" bIns="182880" rtlCol="0" anchor="ctr">
              <a:no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+mj-lt"/>
                </a:rPr>
                <a:t>Abstract</a:t>
              </a:r>
              <a:endParaRPr lang="zh-CN" altLang="en-US" sz="4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45A8FDF4-86CA-FD76-F1D8-30C338EE3454}"/>
                </a:ext>
              </a:extLst>
            </p:cNvPr>
            <p:cNvSpPr/>
            <p:nvPr/>
          </p:nvSpPr>
          <p:spPr bwMode="auto">
            <a:xfrm>
              <a:off x="2067951" y="18243371"/>
              <a:ext cx="13716000" cy="354983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116C9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0" rIns="274320" bIns="457200" numCol="1" rtlCol="0" anchor="t" anchorCtr="0" compatLnSpc="1">
              <a:prstTxWarp prst="textNoShape">
                <a:avLst/>
              </a:prstTxWarp>
            </a:bodyPr>
            <a:lstStyle/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A brief overview of the study's purpose, methods, key findings, and conclusions.</a:t>
              </a:r>
            </a:p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It should provide a quick understanding of your work for those who may not have time to read the entire poster.</a:t>
              </a:r>
              <a:endParaRPr lang="en-US" sz="3600" dirty="0">
                <a:latin typeface="Arial" pitchFamily="34" charset="0"/>
              </a:endParaRPr>
            </a:p>
          </p:txBody>
        </p: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63FE5176-681A-7053-39C0-3386597600B1}"/>
              </a:ext>
            </a:extLst>
          </p:cNvPr>
          <p:cNvGrpSpPr/>
          <p:nvPr/>
        </p:nvGrpSpPr>
        <p:grpSpPr>
          <a:xfrm>
            <a:off x="1925113" y="18458261"/>
            <a:ext cx="13716000" cy="4990495"/>
            <a:chOff x="2067951" y="17146090"/>
            <a:chExt cx="13716000" cy="4990495"/>
          </a:xfrm>
        </p:grpSpPr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1F8049A9-4365-9FDB-3FA3-031BA196BCC0}"/>
                </a:ext>
              </a:extLst>
            </p:cNvPr>
            <p:cNvSpPr txBox="1"/>
            <p:nvPr/>
          </p:nvSpPr>
          <p:spPr>
            <a:xfrm>
              <a:off x="2067951" y="17146090"/>
              <a:ext cx="13716000" cy="1097280"/>
            </a:xfrm>
            <a:prstGeom prst="rect">
              <a:avLst/>
            </a:prstGeom>
            <a:solidFill>
              <a:srgbClr val="106C9B"/>
            </a:solidFill>
            <a:ln>
              <a:solidFill>
                <a:srgbClr val="116C9B"/>
              </a:solidFill>
            </a:ln>
          </p:spPr>
          <p:txBody>
            <a:bodyPr wrap="square" lIns="274320" tIns="182880" bIns="182880" rtlCol="0" anchor="ctr">
              <a:no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+mj-lt"/>
                </a:rPr>
                <a:t>Introduction</a:t>
              </a:r>
              <a:endParaRPr lang="zh-CN" altLang="en-US" sz="4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6F6E7E9-4F55-0380-3791-CC082BAE2230}"/>
                </a:ext>
              </a:extLst>
            </p:cNvPr>
            <p:cNvSpPr/>
            <p:nvPr/>
          </p:nvSpPr>
          <p:spPr bwMode="auto">
            <a:xfrm>
              <a:off x="2067951" y="18243371"/>
              <a:ext cx="13716000" cy="389321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116C9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0" rIns="274320" bIns="457200" numCol="1" rtlCol="0" anchor="t" anchorCtr="0" compatLnSpc="1">
              <a:prstTxWarp prst="textNoShape">
                <a:avLst/>
              </a:prstTxWarp>
            </a:bodyPr>
            <a:lstStyle/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A concise explanation of the research problem or question, its significance, and any relevant background information or context.</a:t>
              </a:r>
            </a:p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This section sets the stage for understanding the study's objectives.</a:t>
              </a:r>
              <a:endParaRPr lang="en-US" sz="3600" dirty="0">
                <a:latin typeface="Arial" pitchFamily="34" charset="0"/>
              </a:endParaRPr>
            </a:p>
          </p:txBody>
        </p:sp>
      </p:grpSp>
      <p:sp>
        <p:nvSpPr>
          <p:cNvPr id="16" name="TextBox 21">
            <a:extLst>
              <a:ext uri="{FF2B5EF4-FFF2-40B4-BE49-F238E27FC236}">
                <a16:creationId xmlns:a16="http://schemas.microsoft.com/office/drawing/2014/main" id="{29038895-F04A-1999-B919-31525B09B986}"/>
              </a:ext>
            </a:extLst>
          </p:cNvPr>
          <p:cNvSpPr txBox="1"/>
          <p:nvPr/>
        </p:nvSpPr>
        <p:spPr>
          <a:xfrm>
            <a:off x="1925113" y="24655886"/>
            <a:ext cx="13716000" cy="1097280"/>
          </a:xfrm>
          <a:prstGeom prst="rect">
            <a:avLst/>
          </a:prstGeom>
          <a:solidFill>
            <a:srgbClr val="106C9B"/>
          </a:solidFill>
          <a:ln>
            <a:solidFill>
              <a:schemeClr val="tx2"/>
            </a:solidFill>
          </a:ln>
        </p:spPr>
        <p:txBody>
          <a:bodyPr wrap="square" lIns="274320" tIns="182880" bIns="182880" rtlCol="0" anchor="ctr">
            <a:noAutofit/>
          </a:bodyPr>
          <a:lstStyle/>
          <a:p>
            <a:r>
              <a:rPr lang="en-US" altLang="zh-CN" sz="4800" dirty="0">
                <a:solidFill>
                  <a:schemeClr val="bg1"/>
                </a:solidFill>
                <a:latin typeface="+mj-lt"/>
              </a:rPr>
              <a:t>Materials and Methods</a:t>
            </a:r>
            <a:endParaRPr lang="zh-CN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F086E4A9-5CD2-4D9C-C83E-99E53D8994EB}"/>
              </a:ext>
            </a:extLst>
          </p:cNvPr>
          <p:cNvSpPr/>
          <p:nvPr/>
        </p:nvSpPr>
        <p:spPr bwMode="auto">
          <a:xfrm>
            <a:off x="1925113" y="25753165"/>
            <a:ext cx="13716000" cy="91140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16C9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0" rIns="274320" bIns="457200" numCol="1" rtlCol="0" anchor="t" anchorCtr="0" compatLnSpc="1">
            <a:prstTxWarp prst="textNoShape">
              <a:avLst/>
            </a:prstTxWarp>
          </a:bodyPr>
          <a:lstStyle/>
          <a:p>
            <a:pPr marL="1143000" lvl="1" indent="-685800" defTabSz="438943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Describe the research design, participants (if applicable), data collection methods, instruments, procedures, and statistical analyses used.</a:t>
            </a:r>
          </a:p>
          <a:p>
            <a:pPr marL="1143000" lvl="1" indent="-685800" defTabSz="438943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This section should be detailed enough for others to understand and replicate your study, but concise enough to avoid overwhelming the viewer.</a:t>
            </a:r>
          </a:p>
          <a:p>
            <a:pPr marL="1143000" lvl="1" indent="-685800" defTabSz="438943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Arial" pitchFamily="34" charset="0"/>
            </a:endParaRPr>
          </a:p>
          <a:p>
            <a:pPr marL="1143000" lvl="1" indent="-685800" defTabSz="438943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2D6609E1-37E1-787E-1D05-54DAEB6765DB}"/>
              </a:ext>
            </a:extLst>
          </p:cNvPr>
          <p:cNvSpPr txBox="1"/>
          <p:nvPr/>
        </p:nvSpPr>
        <p:spPr>
          <a:xfrm>
            <a:off x="1950244" y="35683357"/>
            <a:ext cx="13716000" cy="1097280"/>
          </a:xfrm>
          <a:prstGeom prst="rect">
            <a:avLst/>
          </a:prstGeom>
          <a:solidFill>
            <a:srgbClr val="106C9B"/>
          </a:solidFill>
          <a:ln>
            <a:solidFill>
              <a:schemeClr val="tx2"/>
            </a:solidFill>
          </a:ln>
        </p:spPr>
        <p:txBody>
          <a:bodyPr wrap="square" lIns="274320" tIns="182880" bIns="182880" rtlCol="0" anchor="ctr">
            <a:noAutofit/>
          </a:bodyPr>
          <a:lstStyle/>
          <a:p>
            <a:r>
              <a:rPr lang="en-US" altLang="zh-CN" sz="4800" dirty="0">
                <a:solidFill>
                  <a:schemeClr val="bg1"/>
                </a:solidFill>
                <a:latin typeface="+mj-lt"/>
              </a:rPr>
              <a:t>Results</a:t>
            </a:r>
            <a:endParaRPr lang="zh-CN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95135F5E-07B0-B333-3933-054B7A2B102F}"/>
              </a:ext>
            </a:extLst>
          </p:cNvPr>
          <p:cNvSpPr/>
          <p:nvPr/>
        </p:nvSpPr>
        <p:spPr bwMode="auto">
          <a:xfrm>
            <a:off x="1925113" y="36780637"/>
            <a:ext cx="13716000" cy="63630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16C9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0" rIns="274320" bIns="457200" numCol="1" rtlCol="0" anchor="t" anchorCtr="0" compatLnSpc="1">
            <a:prstTxWarp prst="textNoShape">
              <a:avLst/>
            </a:prstTxWarp>
          </a:bodyPr>
          <a:lstStyle/>
          <a:p>
            <a:pPr marL="1143000" lvl="1" indent="-685800" defTabSz="438943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Present your key findings using visual aids such as graphs, tables, diagrams, images, or other relevant illustrations.</a:t>
            </a:r>
          </a:p>
          <a:p>
            <a:pPr marL="1143000" lvl="1" indent="-685800" defTabSz="438943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These visuals should be clear, self-explanatory, and appropriately labeled.</a:t>
            </a:r>
          </a:p>
          <a:p>
            <a:pPr marL="1143000" lvl="1" indent="-685800" defTabSz="438943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Include only the most important and relevant results that support your conclusions and avoid overwhelming the viewer with excessive data.</a:t>
            </a:r>
          </a:p>
        </p:txBody>
      </p:sp>
      <p:grpSp>
        <p:nvGrpSpPr>
          <p:cNvPr id="20" name="Group 26">
            <a:extLst>
              <a:ext uri="{FF2B5EF4-FFF2-40B4-BE49-F238E27FC236}">
                <a16:creationId xmlns:a16="http://schemas.microsoft.com/office/drawing/2014/main" id="{14CC1E1B-BE9E-4ACA-D5E3-552B19C79195}"/>
              </a:ext>
            </a:extLst>
          </p:cNvPr>
          <p:cNvGrpSpPr/>
          <p:nvPr/>
        </p:nvGrpSpPr>
        <p:grpSpPr>
          <a:xfrm>
            <a:off x="16939022" y="20594727"/>
            <a:ext cx="13716000" cy="6241758"/>
            <a:chOff x="2067951" y="17146090"/>
            <a:chExt cx="13716000" cy="6241758"/>
          </a:xfrm>
        </p:grpSpPr>
        <p:sp>
          <p:nvSpPr>
            <p:cNvPr id="21" name="TextBox 27">
              <a:extLst>
                <a:ext uri="{FF2B5EF4-FFF2-40B4-BE49-F238E27FC236}">
                  <a16:creationId xmlns:a16="http://schemas.microsoft.com/office/drawing/2014/main" id="{36A87DD3-E159-5035-3139-66DA62794463}"/>
                </a:ext>
              </a:extLst>
            </p:cNvPr>
            <p:cNvSpPr txBox="1"/>
            <p:nvPr/>
          </p:nvSpPr>
          <p:spPr>
            <a:xfrm>
              <a:off x="2067951" y="17146090"/>
              <a:ext cx="13716000" cy="1097280"/>
            </a:xfrm>
            <a:prstGeom prst="rect">
              <a:avLst/>
            </a:prstGeom>
            <a:solidFill>
              <a:srgbClr val="116C9B"/>
            </a:solidFill>
            <a:ln>
              <a:solidFill>
                <a:srgbClr val="106C9B"/>
              </a:solidFill>
            </a:ln>
          </p:spPr>
          <p:txBody>
            <a:bodyPr wrap="square" lIns="274320" tIns="182880" bIns="182880" rtlCol="0" anchor="ctr">
              <a:no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+mj-lt"/>
                </a:rPr>
                <a:t>Conclusions</a:t>
              </a:r>
              <a:endParaRPr lang="zh-CN" altLang="en-US" sz="4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6AAB763F-FB89-D652-BC71-31B9ACA8993A}"/>
                </a:ext>
              </a:extLst>
            </p:cNvPr>
            <p:cNvSpPr/>
            <p:nvPr/>
          </p:nvSpPr>
          <p:spPr bwMode="auto">
            <a:xfrm>
              <a:off x="2067951" y="18243370"/>
              <a:ext cx="13716000" cy="514447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116C9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0" rIns="274320" bIns="457200" numCol="1" rtlCol="0" anchor="t" anchorCtr="0" compatLnSpc="1">
              <a:prstTxWarp prst="textNoShape">
                <a:avLst/>
              </a:prstTxWarp>
            </a:bodyPr>
            <a:lstStyle/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Summarize the main outcomes of your study, interpret their significance, and relate them back to the research question or hypothesis.</a:t>
              </a:r>
            </a:p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Discuss any implications, limitations, future directions, or practical applications of your findings.</a:t>
              </a:r>
            </a:p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This section should clearly convey the "take-home message" of your research.</a:t>
              </a:r>
            </a:p>
          </p:txBody>
        </p:sp>
      </p:grpSp>
      <p:grpSp>
        <p:nvGrpSpPr>
          <p:cNvPr id="23" name="Group 29">
            <a:extLst>
              <a:ext uri="{FF2B5EF4-FFF2-40B4-BE49-F238E27FC236}">
                <a16:creationId xmlns:a16="http://schemas.microsoft.com/office/drawing/2014/main" id="{0C28B912-FE43-F228-543D-A5CFE85C271E}"/>
              </a:ext>
            </a:extLst>
          </p:cNvPr>
          <p:cNvGrpSpPr/>
          <p:nvPr/>
        </p:nvGrpSpPr>
        <p:grpSpPr>
          <a:xfrm>
            <a:off x="16939022" y="27941201"/>
            <a:ext cx="13716000" cy="4654340"/>
            <a:chOff x="2067951" y="17146090"/>
            <a:chExt cx="13716000" cy="4654340"/>
          </a:xfrm>
        </p:grpSpPr>
        <p:sp>
          <p:nvSpPr>
            <p:cNvPr id="24" name="TextBox 30">
              <a:extLst>
                <a:ext uri="{FF2B5EF4-FFF2-40B4-BE49-F238E27FC236}">
                  <a16:creationId xmlns:a16="http://schemas.microsoft.com/office/drawing/2014/main" id="{B45EF162-CDCB-D280-6F30-2ABC19B2A2AA}"/>
                </a:ext>
              </a:extLst>
            </p:cNvPr>
            <p:cNvSpPr txBox="1"/>
            <p:nvPr/>
          </p:nvSpPr>
          <p:spPr>
            <a:xfrm>
              <a:off x="2067951" y="17146090"/>
              <a:ext cx="13716000" cy="1097280"/>
            </a:xfrm>
            <a:prstGeom prst="rect">
              <a:avLst/>
            </a:prstGeom>
            <a:solidFill>
              <a:srgbClr val="116C9B"/>
            </a:solidFill>
            <a:ln>
              <a:solidFill>
                <a:srgbClr val="116C9B"/>
              </a:solidFill>
            </a:ln>
          </p:spPr>
          <p:txBody>
            <a:bodyPr wrap="square" lIns="274320" tIns="182880" bIns="182880" rtlCol="0" anchor="ctr">
              <a:no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+mj-lt"/>
                </a:rPr>
                <a:t>References</a:t>
              </a:r>
              <a:endParaRPr lang="zh-CN" altLang="en-US" sz="4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Rectangle 31">
              <a:extLst>
                <a:ext uri="{FF2B5EF4-FFF2-40B4-BE49-F238E27FC236}">
                  <a16:creationId xmlns:a16="http://schemas.microsoft.com/office/drawing/2014/main" id="{CDABD36B-FC53-EB28-6E13-6C116D0DB061}"/>
                </a:ext>
              </a:extLst>
            </p:cNvPr>
            <p:cNvSpPr/>
            <p:nvPr/>
          </p:nvSpPr>
          <p:spPr bwMode="auto">
            <a:xfrm>
              <a:off x="2067951" y="18243370"/>
              <a:ext cx="13716000" cy="355706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116C9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0" rIns="274320" bIns="457200" numCol="1" rtlCol="0" anchor="t" anchorCtr="0" compatLnSpc="1">
              <a:prstTxWarp prst="textNoShape">
                <a:avLst/>
              </a:prstTxWarp>
            </a:bodyPr>
            <a:lstStyle/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List the sources cited in your poster using a recognized citation style (e.g., APA, MLA, Chicago).</a:t>
              </a:r>
            </a:p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This demonstrates the academic foundation of your work and allows interested viewers to access further information.</a:t>
              </a:r>
            </a:p>
          </p:txBody>
        </p:sp>
      </p:grpSp>
      <p:grpSp>
        <p:nvGrpSpPr>
          <p:cNvPr id="26" name="Group 32">
            <a:extLst>
              <a:ext uri="{FF2B5EF4-FFF2-40B4-BE49-F238E27FC236}">
                <a16:creationId xmlns:a16="http://schemas.microsoft.com/office/drawing/2014/main" id="{D4215CE1-BEA8-D00D-868D-76600840DB51}"/>
              </a:ext>
            </a:extLst>
          </p:cNvPr>
          <p:cNvGrpSpPr/>
          <p:nvPr/>
        </p:nvGrpSpPr>
        <p:grpSpPr>
          <a:xfrm>
            <a:off x="16939022" y="33603897"/>
            <a:ext cx="13716000" cy="4654340"/>
            <a:chOff x="2067951" y="17146090"/>
            <a:chExt cx="13716000" cy="4654340"/>
          </a:xfrm>
        </p:grpSpPr>
        <p:sp>
          <p:nvSpPr>
            <p:cNvPr id="27" name="TextBox 33">
              <a:extLst>
                <a:ext uri="{FF2B5EF4-FFF2-40B4-BE49-F238E27FC236}">
                  <a16:creationId xmlns:a16="http://schemas.microsoft.com/office/drawing/2014/main" id="{59A8C65F-3D47-CB89-C15D-8F29F8325744}"/>
                </a:ext>
              </a:extLst>
            </p:cNvPr>
            <p:cNvSpPr txBox="1"/>
            <p:nvPr/>
          </p:nvSpPr>
          <p:spPr>
            <a:xfrm>
              <a:off x="2067951" y="17146090"/>
              <a:ext cx="13716000" cy="1097280"/>
            </a:xfrm>
            <a:prstGeom prst="rect">
              <a:avLst/>
            </a:prstGeom>
            <a:solidFill>
              <a:srgbClr val="106C9B"/>
            </a:solidFill>
            <a:ln>
              <a:solidFill>
                <a:srgbClr val="116C9B"/>
              </a:solidFill>
            </a:ln>
          </p:spPr>
          <p:txBody>
            <a:bodyPr wrap="square" lIns="274320" tIns="182880" bIns="182880" rtlCol="0" anchor="ctr">
              <a:no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+mj-lt"/>
                </a:rPr>
                <a:t>Acknowledgments</a:t>
              </a:r>
              <a:endParaRPr lang="zh-CN" altLang="en-US" sz="4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8" name="Rectangle 34">
              <a:extLst>
                <a:ext uri="{FF2B5EF4-FFF2-40B4-BE49-F238E27FC236}">
                  <a16:creationId xmlns:a16="http://schemas.microsoft.com/office/drawing/2014/main" id="{4526224B-9754-6528-E1F5-3FD696E1515B}"/>
                </a:ext>
              </a:extLst>
            </p:cNvPr>
            <p:cNvSpPr/>
            <p:nvPr/>
          </p:nvSpPr>
          <p:spPr bwMode="auto">
            <a:xfrm>
              <a:off x="2067951" y="18243370"/>
              <a:ext cx="13716000" cy="355706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116C9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0" rIns="274320" bIns="457200" numCol="1" rtlCol="0" anchor="t" anchorCtr="0" compatLnSpc="1">
              <a:prstTxWarp prst="textNoShape">
                <a:avLst/>
              </a:prstTxWarp>
            </a:bodyPr>
            <a:lstStyle/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Recognize any funding sources, collaborators, advisors, or institutions that contributed to your research.</a:t>
              </a:r>
            </a:p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This is an opportunity to express gratitude and acknowledge support.</a:t>
              </a:r>
            </a:p>
          </p:txBody>
        </p:sp>
      </p:grpSp>
      <p:grpSp>
        <p:nvGrpSpPr>
          <p:cNvPr id="29" name="Group 35">
            <a:extLst>
              <a:ext uri="{FF2B5EF4-FFF2-40B4-BE49-F238E27FC236}">
                <a16:creationId xmlns:a16="http://schemas.microsoft.com/office/drawing/2014/main" id="{9F7CF106-3FF7-AD43-9802-21DCA30DFC0F}"/>
              </a:ext>
            </a:extLst>
          </p:cNvPr>
          <p:cNvGrpSpPr/>
          <p:nvPr/>
        </p:nvGrpSpPr>
        <p:grpSpPr>
          <a:xfrm>
            <a:off x="16939022" y="39296967"/>
            <a:ext cx="13716000" cy="3846734"/>
            <a:chOff x="2067951" y="17146090"/>
            <a:chExt cx="13716000" cy="3846734"/>
          </a:xfrm>
        </p:grpSpPr>
        <p:sp>
          <p:nvSpPr>
            <p:cNvPr id="30" name="TextBox 36">
              <a:extLst>
                <a:ext uri="{FF2B5EF4-FFF2-40B4-BE49-F238E27FC236}">
                  <a16:creationId xmlns:a16="http://schemas.microsoft.com/office/drawing/2014/main" id="{DF883987-6CD0-ECE0-145B-B1594C1D6C41}"/>
                </a:ext>
              </a:extLst>
            </p:cNvPr>
            <p:cNvSpPr txBox="1"/>
            <p:nvPr/>
          </p:nvSpPr>
          <p:spPr>
            <a:xfrm>
              <a:off x="2067951" y="17146090"/>
              <a:ext cx="13716000" cy="1097280"/>
            </a:xfrm>
            <a:prstGeom prst="rect">
              <a:avLst/>
            </a:prstGeom>
            <a:solidFill>
              <a:srgbClr val="116C9B"/>
            </a:solidFill>
            <a:ln>
              <a:solidFill>
                <a:srgbClr val="116C9B"/>
              </a:solidFill>
            </a:ln>
          </p:spPr>
          <p:txBody>
            <a:bodyPr wrap="square" lIns="274320" tIns="182880" bIns="182880" rtlCol="0" anchor="ctr">
              <a:no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+mj-lt"/>
                </a:rPr>
                <a:t>Contact Information</a:t>
              </a:r>
              <a:endParaRPr lang="zh-CN" altLang="en-US" sz="4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Rectangle 37">
              <a:extLst>
                <a:ext uri="{FF2B5EF4-FFF2-40B4-BE49-F238E27FC236}">
                  <a16:creationId xmlns:a16="http://schemas.microsoft.com/office/drawing/2014/main" id="{66E0D093-1EFC-4337-75E0-86315C932122}"/>
                </a:ext>
              </a:extLst>
            </p:cNvPr>
            <p:cNvSpPr/>
            <p:nvPr/>
          </p:nvSpPr>
          <p:spPr bwMode="auto">
            <a:xfrm>
              <a:off x="2067951" y="18243370"/>
              <a:ext cx="13716000" cy="274945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116C9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0" rIns="274320" bIns="457200" numCol="1" rtlCol="0" anchor="t" anchorCtr="0" compatLnSpc="1">
              <a:prstTxWarp prst="textNoShape">
                <a:avLst/>
              </a:prstTxWarp>
            </a:bodyPr>
            <a:lstStyle/>
            <a:p>
              <a:pPr marL="1143000" lvl="1" indent="-685800" defTabSz="4389438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Provide your name, email address, and/or other relevant contact details so that interested viewers can reach out to you for further discussion or follow-up questions.</a:t>
              </a:r>
            </a:p>
          </p:txBody>
        </p:sp>
      </p:grpSp>
      <p:sp>
        <p:nvSpPr>
          <p:cNvPr id="32" name="Rectangle 38">
            <a:extLst>
              <a:ext uri="{FF2B5EF4-FFF2-40B4-BE49-F238E27FC236}">
                <a16:creationId xmlns:a16="http://schemas.microsoft.com/office/drawing/2014/main" id="{FA3B4994-9F9A-B762-4F52-0D40780047F5}"/>
              </a:ext>
            </a:extLst>
          </p:cNvPr>
          <p:cNvSpPr/>
          <p:nvPr/>
        </p:nvSpPr>
        <p:spPr bwMode="auto">
          <a:xfrm>
            <a:off x="16939022" y="12436074"/>
            <a:ext cx="13716000" cy="74174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16C9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0" rIns="274320" bIns="457200" numCol="1" rtlCol="0" anchor="t" anchorCtr="0" compatLnSpc="1">
            <a:prstTxWarp prst="textNoShape">
              <a:avLst/>
            </a:prstTxWarp>
          </a:bodyPr>
          <a:lstStyle/>
          <a:p>
            <a:pPr marL="457200" lvl="1" defTabSz="4389438">
              <a:spcBef>
                <a:spcPts val="600"/>
              </a:spcBef>
              <a:spcAft>
                <a:spcPts val="600"/>
              </a:spcAft>
            </a:pP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5" name="Picture 3">
            <a:extLst>
              <a:ext uri="{FF2B5EF4-FFF2-40B4-BE49-F238E27FC236}">
                <a16:creationId xmlns:a16="http://schemas.microsoft.com/office/drawing/2014/main" id="{98CCD710-D1F0-4E6B-82EB-148CD1C0D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693" y="29965941"/>
            <a:ext cx="9597514" cy="4335169"/>
          </a:xfrm>
          <a:prstGeom prst="rect">
            <a:avLst/>
          </a:prstGeom>
        </p:spPr>
      </p:pic>
      <p:sp>
        <p:nvSpPr>
          <p:cNvPr id="36" name="TextBox 43">
            <a:extLst>
              <a:ext uri="{FF2B5EF4-FFF2-40B4-BE49-F238E27FC236}">
                <a16:creationId xmlns:a16="http://schemas.microsoft.com/office/drawing/2014/main" id="{3959EDF9-04DC-F1D2-4D08-4430856A5545}"/>
              </a:ext>
            </a:extLst>
          </p:cNvPr>
          <p:cNvSpPr txBox="1"/>
          <p:nvPr/>
        </p:nvSpPr>
        <p:spPr>
          <a:xfrm>
            <a:off x="10935813" y="33487897"/>
            <a:ext cx="41466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Example formula</a:t>
            </a:r>
            <a:endParaRPr lang="en-US" sz="3600" dirty="0"/>
          </a:p>
        </p:txBody>
      </p:sp>
      <p:pic>
        <p:nvPicPr>
          <p:cNvPr id="37" name="Picture 6">
            <a:extLst>
              <a:ext uri="{FF2B5EF4-FFF2-40B4-BE49-F238E27FC236}">
                <a16:creationId xmlns:a16="http://schemas.microsoft.com/office/drawing/2014/main" id="{3B7015C8-B608-A6C9-62FA-417B7609DD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148"/>
          <a:stretch/>
        </p:blipFill>
        <p:spPr>
          <a:xfrm>
            <a:off x="17301875" y="12731171"/>
            <a:ext cx="9442873" cy="6546689"/>
          </a:xfrm>
          <a:prstGeom prst="rect">
            <a:avLst/>
          </a:prstGeom>
        </p:spPr>
      </p:pic>
      <p:sp>
        <p:nvSpPr>
          <p:cNvPr id="38" name="TextBox 46">
            <a:extLst>
              <a:ext uri="{FF2B5EF4-FFF2-40B4-BE49-F238E27FC236}">
                <a16:creationId xmlns:a16="http://schemas.microsoft.com/office/drawing/2014/main" id="{DD5C511B-24C8-B43F-6638-87526FAC6F95}"/>
              </a:ext>
            </a:extLst>
          </p:cNvPr>
          <p:cNvSpPr txBox="1"/>
          <p:nvPr/>
        </p:nvSpPr>
        <p:spPr>
          <a:xfrm>
            <a:off x="26891728" y="18383405"/>
            <a:ext cx="3616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Example Figure</a:t>
            </a:r>
            <a:endParaRPr lang="en-US" sz="3600" dirty="0"/>
          </a:p>
        </p:txBody>
      </p:sp>
      <p:pic>
        <p:nvPicPr>
          <p:cNvPr id="40" name="Imagen 39" descr="Texto&#10;&#10;El contenido generado por IA puede ser incorrecto.">
            <a:extLst>
              <a:ext uri="{FF2B5EF4-FFF2-40B4-BE49-F238E27FC236}">
                <a16:creationId xmlns:a16="http://schemas.microsoft.com/office/drawing/2014/main" id="{979FCAE5-5224-2121-605E-94F277F4C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460"/>
            <a:ext cx="32904113" cy="62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281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369</Words>
  <Application>Microsoft Office PowerPoint</Application>
  <PresentationFormat>Personalizado</PresentationFormat>
  <Paragraphs>32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Tema de Office</vt:lpstr>
      <vt:lpstr>Guidelines for Preparing Your Poster Presentation: Feel Free to Adapt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Alejandro Bona</dc:creator>
  <cp:lastModifiedBy>Alejandro Bona</cp:lastModifiedBy>
  <cp:revision>1</cp:revision>
  <dcterms:created xsi:type="dcterms:W3CDTF">2025-02-21T10:12:14Z</dcterms:created>
  <dcterms:modified xsi:type="dcterms:W3CDTF">2025-02-21T10:20:56Z</dcterms:modified>
</cp:coreProperties>
</file>